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3" r:id="rId2"/>
    <p:sldId id="303" r:id="rId3"/>
    <p:sldId id="304" r:id="rId4"/>
    <p:sldId id="305" r:id="rId5"/>
    <p:sldId id="306" r:id="rId6"/>
    <p:sldId id="307" r:id="rId7"/>
    <p:sldId id="289" r:id="rId8"/>
    <p:sldId id="291" r:id="rId9"/>
    <p:sldId id="292" r:id="rId10"/>
    <p:sldId id="293" r:id="rId11"/>
    <p:sldId id="308" r:id="rId12"/>
    <p:sldId id="309" r:id="rId13"/>
    <p:sldId id="310" r:id="rId14"/>
    <p:sldId id="311" r:id="rId15"/>
    <p:sldId id="312" r:id="rId16"/>
    <p:sldId id="300" r:id="rId17"/>
    <p:sldId id="301" r:id="rId18"/>
    <p:sldId id="30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4DAA54-258C-D4EF-FEDC-8023EAB7A0AE}" v="12" dt="2024-08-14T09:25:11.617"/>
    <p1510:client id="{5069AFD5-8B33-DE32-E06E-E5DC2005A4E8}" v="9" dt="2024-08-14T09:18:24.281"/>
    <p1510:client id="{7FFD582E-4907-E278-CC49-29B4258F4DE5}" v="78" dt="2024-08-14T09:15:34.4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5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0c641ad85dbf1090e3f75832da0cea85c6847caeff3474efab59457e91c4ea8f::" providerId="AD" clId="Web-{5069AFD5-8B33-DE32-E06E-E5DC2005A4E8}"/>
    <pc:docChg chg="modSld">
      <pc:chgData name="Guest User" userId="S::urn:spo:anon#0c641ad85dbf1090e3f75832da0cea85c6847caeff3474efab59457e91c4ea8f::" providerId="AD" clId="Web-{5069AFD5-8B33-DE32-E06E-E5DC2005A4E8}" dt="2024-08-14T09:18:24.140" v="6" actId="20577"/>
      <pc:docMkLst>
        <pc:docMk/>
      </pc:docMkLst>
      <pc:sldChg chg="modSp">
        <pc:chgData name="Guest User" userId="S::urn:spo:anon#0c641ad85dbf1090e3f75832da0cea85c6847caeff3474efab59457e91c4ea8f::" providerId="AD" clId="Web-{5069AFD5-8B33-DE32-E06E-E5DC2005A4E8}" dt="2024-08-14T09:17:45.593" v="3" actId="20577"/>
        <pc:sldMkLst>
          <pc:docMk/>
          <pc:sldMk cId="2471073996" sldId="266"/>
        </pc:sldMkLst>
        <pc:spChg chg="mod">
          <ac:chgData name="Guest User" userId="S::urn:spo:anon#0c641ad85dbf1090e3f75832da0cea85c6847caeff3474efab59457e91c4ea8f::" providerId="AD" clId="Web-{5069AFD5-8B33-DE32-E06E-E5DC2005A4E8}" dt="2024-08-14T09:17:45.593" v="3" actId="20577"/>
          <ac:spMkLst>
            <pc:docMk/>
            <pc:sldMk cId="2471073996" sldId="266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5069AFD5-8B33-DE32-E06E-E5DC2005A4E8}" dt="2024-08-14T09:18:24.140" v="6" actId="20577"/>
        <pc:sldMkLst>
          <pc:docMk/>
          <pc:sldMk cId="3127740710" sldId="300"/>
        </pc:sldMkLst>
        <pc:spChg chg="mod">
          <ac:chgData name="Guest User" userId="S::urn:spo:anon#0c641ad85dbf1090e3f75832da0cea85c6847caeff3474efab59457e91c4ea8f::" providerId="AD" clId="Web-{5069AFD5-8B33-DE32-E06E-E5DC2005A4E8}" dt="2024-08-14T09:18:24.140" v="6" actId="20577"/>
          <ac:spMkLst>
            <pc:docMk/>
            <pc:sldMk cId="3127740710" sldId="300"/>
            <ac:spMk id="9" creationId="{1B04374F-0AA9-4378-79C1-FC10F61F4AE9}"/>
          </ac:spMkLst>
        </pc:spChg>
      </pc:sldChg>
    </pc:docChg>
  </pc:docChgLst>
  <pc:docChgLst>
    <pc:chgData name="Guest User" userId="S::urn:spo:anon#0c641ad85dbf1090e3f75832da0cea85c6847caeff3474efab59457e91c4ea8f::" providerId="AD" clId="Web-{7FFD582E-4907-E278-CC49-29B4258F4DE5}"/>
    <pc:docChg chg="modSld">
      <pc:chgData name="Guest User" userId="S::urn:spo:anon#0c641ad85dbf1090e3f75832da0cea85c6847caeff3474efab59457e91c4ea8f::" providerId="AD" clId="Web-{7FFD582E-4907-E278-CC49-29B4258F4DE5}" dt="2024-08-14T09:15:32.814" v="44" actId="20577"/>
      <pc:docMkLst>
        <pc:docMk/>
      </pc:docMkLst>
      <pc:sldChg chg="modSp">
        <pc:chgData name="Guest User" userId="S::urn:spo:anon#0c641ad85dbf1090e3f75832da0cea85c6847caeff3474efab59457e91c4ea8f::" providerId="AD" clId="Web-{7FFD582E-4907-E278-CC49-29B4258F4DE5}" dt="2024-08-14T09:12:16.453" v="0"/>
        <pc:sldMkLst>
          <pc:docMk/>
          <pc:sldMk cId="1962003848" sldId="288"/>
        </pc:sldMkLst>
        <pc:spChg chg="mod">
          <ac:chgData name="Guest User" userId="S::urn:spo:anon#0c641ad85dbf1090e3f75832da0cea85c6847caeff3474efab59457e91c4ea8f::" providerId="AD" clId="Web-{7FFD582E-4907-E278-CC49-29B4258F4DE5}" dt="2024-08-14T09:12:16.453" v="0"/>
          <ac:spMkLst>
            <pc:docMk/>
            <pc:sldMk cId="1962003848" sldId="288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7FFD582E-4907-E278-CC49-29B4258F4DE5}" dt="2024-08-14T09:12:25.328" v="1" actId="20577"/>
        <pc:sldMkLst>
          <pc:docMk/>
          <pc:sldMk cId="2548065266" sldId="289"/>
        </pc:sldMkLst>
        <pc:spChg chg="mod">
          <ac:chgData name="Guest User" userId="S::urn:spo:anon#0c641ad85dbf1090e3f75832da0cea85c6847caeff3474efab59457e91c4ea8f::" providerId="AD" clId="Web-{7FFD582E-4907-E278-CC49-29B4258F4DE5}" dt="2024-08-14T09:12:25.328" v="1" actId="20577"/>
          <ac:spMkLst>
            <pc:docMk/>
            <pc:sldMk cId="2548065266" sldId="289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7FFD582E-4907-E278-CC49-29B4258F4DE5}" dt="2024-08-14T09:13:17.031" v="5" actId="20577"/>
        <pc:sldMkLst>
          <pc:docMk/>
          <pc:sldMk cId="1051602645" sldId="293"/>
        </pc:sldMkLst>
        <pc:spChg chg="mod">
          <ac:chgData name="Guest User" userId="S::urn:spo:anon#0c641ad85dbf1090e3f75832da0cea85c6847caeff3474efab59457e91c4ea8f::" providerId="AD" clId="Web-{7FFD582E-4907-E278-CC49-29B4258F4DE5}" dt="2024-08-14T09:13:17.031" v="5" actId="20577"/>
          <ac:spMkLst>
            <pc:docMk/>
            <pc:sldMk cId="1051602645" sldId="293"/>
            <ac:spMk id="5" creationId="{A9B0F235-C1B8-78A0-E9B9-1322915874F2}"/>
          </ac:spMkLst>
        </pc:spChg>
      </pc:sldChg>
      <pc:sldChg chg="modSp">
        <pc:chgData name="Guest User" userId="S::urn:spo:anon#0c641ad85dbf1090e3f75832da0cea85c6847caeff3474efab59457e91c4ea8f::" providerId="AD" clId="Web-{7FFD582E-4907-E278-CC49-29B4258F4DE5}" dt="2024-08-14T09:13:30.063" v="7" actId="20577"/>
        <pc:sldMkLst>
          <pc:docMk/>
          <pc:sldMk cId="4108983101" sldId="294"/>
        </pc:sldMkLst>
        <pc:spChg chg="mod">
          <ac:chgData name="Guest User" userId="S::urn:spo:anon#0c641ad85dbf1090e3f75832da0cea85c6847caeff3474efab59457e91c4ea8f::" providerId="AD" clId="Web-{7FFD582E-4907-E278-CC49-29B4258F4DE5}" dt="2024-08-14T09:13:30.063" v="7" actId="20577"/>
          <ac:spMkLst>
            <pc:docMk/>
            <pc:sldMk cId="4108983101" sldId="294"/>
            <ac:spMk id="9" creationId="{1B04374F-0AA9-4378-79C1-FC10F61F4AE9}"/>
          </ac:spMkLst>
        </pc:spChg>
      </pc:sldChg>
      <pc:sldChg chg="modSp">
        <pc:chgData name="Guest User" userId="S::urn:spo:anon#0c641ad85dbf1090e3f75832da0cea85c6847caeff3474efab59457e91c4ea8f::" providerId="AD" clId="Web-{7FFD582E-4907-E278-CC49-29B4258F4DE5}" dt="2024-08-14T09:14:50.455" v="34" actId="20577"/>
        <pc:sldMkLst>
          <pc:docMk/>
          <pc:sldMk cId="2420125865" sldId="298"/>
        </pc:sldMkLst>
        <pc:spChg chg="mod">
          <ac:chgData name="Guest User" userId="S::urn:spo:anon#0c641ad85dbf1090e3f75832da0cea85c6847caeff3474efab59457e91c4ea8f::" providerId="AD" clId="Web-{7FFD582E-4907-E278-CC49-29B4258F4DE5}" dt="2024-08-14T09:14:50.455" v="34" actId="20577"/>
          <ac:spMkLst>
            <pc:docMk/>
            <pc:sldMk cId="2420125865" sldId="298"/>
            <ac:spMk id="9" creationId="{1B04374F-0AA9-4378-79C1-FC10F61F4AE9}"/>
          </ac:spMkLst>
        </pc:spChg>
      </pc:sldChg>
      <pc:sldChg chg="modSp">
        <pc:chgData name="Guest User" userId="S::urn:spo:anon#0c641ad85dbf1090e3f75832da0cea85c6847caeff3474efab59457e91c4ea8f::" providerId="AD" clId="Web-{7FFD582E-4907-E278-CC49-29B4258F4DE5}" dt="2024-08-14T09:15:04.033" v="37" actId="20577"/>
        <pc:sldMkLst>
          <pc:docMk/>
          <pc:sldMk cId="912914133" sldId="299"/>
        </pc:sldMkLst>
        <pc:spChg chg="mod">
          <ac:chgData name="Guest User" userId="S::urn:spo:anon#0c641ad85dbf1090e3f75832da0cea85c6847caeff3474efab59457e91c4ea8f::" providerId="AD" clId="Web-{7FFD582E-4907-E278-CC49-29B4258F4DE5}" dt="2024-08-14T09:15:04.033" v="37" actId="20577"/>
          <ac:spMkLst>
            <pc:docMk/>
            <pc:sldMk cId="912914133" sldId="299"/>
            <ac:spMk id="9" creationId="{1B04374F-0AA9-4378-79C1-FC10F61F4AE9}"/>
          </ac:spMkLst>
        </pc:spChg>
      </pc:sldChg>
      <pc:sldChg chg="modSp">
        <pc:chgData name="Guest User" userId="S::urn:spo:anon#0c641ad85dbf1090e3f75832da0cea85c6847caeff3474efab59457e91c4ea8f::" providerId="AD" clId="Web-{7FFD582E-4907-E278-CC49-29B4258F4DE5}" dt="2024-08-14T09:15:32.814" v="44" actId="20577"/>
        <pc:sldMkLst>
          <pc:docMk/>
          <pc:sldMk cId="3127740710" sldId="300"/>
        </pc:sldMkLst>
        <pc:spChg chg="mod">
          <ac:chgData name="Guest User" userId="S::urn:spo:anon#0c641ad85dbf1090e3f75832da0cea85c6847caeff3474efab59457e91c4ea8f::" providerId="AD" clId="Web-{7FFD582E-4907-E278-CC49-29B4258F4DE5}" dt="2024-08-14T09:15:32.814" v="44" actId="20577"/>
          <ac:spMkLst>
            <pc:docMk/>
            <pc:sldMk cId="3127740710" sldId="300"/>
            <ac:spMk id="9" creationId="{1B04374F-0AA9-4378-79C1-FC10F61F4AE9}"/>
          </ac:spMkLst>
        </pc:spChg>
      </pc:sldChg>
    </pc:docChg>
  </pc:docChgLst>
  <pc:docChgLst>
    <pc:chgData name="Guest User" userId="S::urn:spo:anon#0c641ad85dbf1090e3f75832da0cea85c6847caeff3474efab59457e91c4ea8f::" providerId="AD" clId="Web-{114DAA54-258C-D4EF-FEDC-8023EAB7A0AE}"/>
    <pc:docChg chg="modSld">
      <pc:chgData name="Guest User" userId="S::urn:spo:anon#0c641ad85dbf1090e3f75832da0cea85c6847caeff3474efab59457e91c4ea8f::" providerId="AD" clId="Web-{114DAA54-258C-D4EF-FEDC-8023EAB7A0AE}" dt="2024-08-14T09:25:11.601" v="5" actId="20577"/>
      <pc:docMkLst>
        <pc:docMk/>
      </pc:docMkLst>
      <pc:sldChg chg="modSp">
        <pc:chgData name="Guest User" userId="S::urn:spo:anon#0c641ad85dbf1090e3f75832da0cea85c6847caeff3474efab59457e91c4ea8f::" providerId="AD" clId="Web-{114DAA54-258C-D4EF-FEDC-8023EAB7A0AE}" dt="2024-08-14T09:21:53.615" v="1" actId="1076"/>
        <pc:sldMkLst>
          <pc:docMk/>
          <pc:sldMk cId="683549557" sldId="283"/>
        </pc:sldMkLst>
        <pc:picChg chg="mod">
          <ac:chgData name="Guest User" userId="S::urn:spo:anon#0c641ad85dbf1090e3f75832da0cea85c6847caeff3474efab59457e91c4ea8f::" providerId="AD" clId="Web-{114DAA54-258C-D4EF-FEDC-8023EAB7A0AE}" dt="2024-08-14T09:21:53.615" v="1" actId="1076"/>
          <ac:picMkLst>
            <pc:docMk/>
            <pc:sldMk cId="683549557" sldId="283"/>
            <ac:picMk id="10" creationId="{B3ACB844-8443-37DD-526A-AAFAA2DBC6D3}"/>
          </ac:picMkLst>
        </pc:picChg>
      </pc:sldChg>
      <pc:sldChg chg="modSp">
        <pc:chgData name="Guest User" userId="S::urn:spo:anon#0c641ad85dbf1090e3f75832da0cea85c6847caeff3474efab59457e91c4ea8f::" providerId="AD" clId="Web-{114DAA54-258C-D4EF-FEDC-8023EAB7A0AE}" dt="2024-08-14T09:22:06.428" v="3" actId="20577"/>
        <pc:sldMkLst>
          <pc:docMk/>
          <pc:sldMk cId="4108983101" sldId="294"/>
        </pc:sldMkLst>
        <pc:spChg chg="mod">
          <ac:chgData name="Guest User" userId="S::urn:spo:anon#0c641ad85dbf1090e3f75832da0cea85c6847caeff3474efab59457e91c4ea8f::" providerId="AD" clId="Web-{114DAA54-258C-D4EF-FEDC-8023EAB7A0AE}" dt="2024-08-14T09:22:06.428" v="3" actId="20577"/>
          <ac:spMkLst>
            <pc:docMk/>
            <pc:sldMk cId="4108983101" sldId="294"/>
            <ac:spMk id="9" creationId="{1B04374F-0AA9-4378-79C1-FC10F61F4AE9}"/>
          </ac:spMkLst>
        </pc:spChg>
      </pc:sldChg>
      <pc:sldChg chg="modSp">
        <pc:chgData name="Guest User" userId="S::urn:spo:anon#0c641ad85dbf1090e3f75832da0cea85c6847caeff3474efab59457e91c4ea8f::" providerId="AD" clId="Web-{114DAA54-258C-D4EF-FEDC-8023EAB7A0AE}" dt="2024-08-14T09:25:11.601" v="5" actId="20577"/>
        <pc:sldMkLst>
          <pc:docMk/>
          <pc:sldMk cId="912914133" sldId="299"/>
        </pc:sldMkLst>
        <pc:spChg chg="mod">
          <ac:chgData name="Guest User" userId="S::urn:spo:anon#0c641ad85dbf1090e3f75832da0cea85c6847caeff3474efab59457e91c4ea8f::" providerId="AD" clId="Web-{114DAA54-258C-D4EF-FEDC-8023EAB7A0AE}" dt="2024-08-14T09:25:11.601" v="5" actId="20577"/>
          <ac:spMkLst>
            <pc:docMk/>
            <pc:sldMk cId="912914133" sldId="299"/>
            <ac:spMk id="9" creationId="{1B04374F-0AA9-4378-79C1-FC10F61F4A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DCAC5-2AC2-4064-BEE9-12B1CDB822AB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B3488-B018-47B9-A1F2-E77A3733C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2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DA217-C3B4-414D-B60D-168D595660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63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8DA217-C3B4-414D-B60D-168D5956601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05-08-2025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Humorous Speech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Contestants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1289569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C3498F-B118-B22F-CC1A-F2542D412BF7}"/>
              </a:ext>
            </a:extLst>
          </p:cNvPr>
          <p:cNvSpPr txBox="1"/>
          <p:nvPr/>
        </p:nvSpPr>
        <p:spPr>
          <a:xfrm>
            <a:off x="176981" y="6077571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B65D3A5-3560-C1AB-C091-184FB68CF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9574161" cy="420154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Arial" panose="020B0604020202020204" pitchFamily="34" charset="0"/>
              </a:rPr>
              <a:t>Upon being introduced, the contestant must </a:t>
            </a:r>
            <a:r>
              <a:rPr lang="en-US" altLang="en-US" sz="1800" b="1" dirty="0">
                <a:latin typeface="Arial" panose="020B0604020202020204" pitchFamily="34" charset="0"/>
              </a:rPr>
              <a:t>proceed immediately to the speaking position</a:t>
            </a:r>
            <a:r>
              <a:rPr lang="en-US" altLang="en-US" sz="1800" dirty="0">
                <a:latin typeface="Arial" panose="020B0604020202020204" pitchFamily="34" charset="0"/>
              </a:rPr>
              <a:t>.</a:t>
            </a: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Arial" panose="020B0604020202020204" pitchFamily="34" charset="0"/>
              </a:rPr>
              <a:t>You will be invited to speak by the announcement: </a:t>
            </a:r>
            <a:r>
              <a:rPr lang="en-US" altLang="en-US" sz="1800" b="1" dirty="0">
                <a:latin typeface="Arial" panose="020B0604020202020204" pitchFamily="34" charset="0"/>
              </a:rPr>
              <a:t>Your Name – Speech Title – Speech Title – Your Name.</a:t>
            </a: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 MT"/>
              </a:rPr>
              <a:t>To ensure your equipment is functional, the Contest Chair will ask you to repeat a short phrase. Upon confirmation, the Contest Chair will confirm that your audio and video are working. Timing will begin with your next definite verbal or nonverbal communication with the audience.</a:t>
            </a:r>
          </a:p>
          <a:p>
            <a:pPr marL="297815" indent="-285750" algn="just">
              <a:lnSpc>
                <a:spcPct val="100000"/>
              </a:lnSpc>
              <a:spcBef>
                <a:spcPts val="9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Once the contest is over, the Contest Chair will interview each contestant with a question. You will have 30 seconds to answer.</a:t>
            </a:r>
          </a:p>
          <a:p>
            <a:pPr marL="297815" indent="-285750" algn="just">
              <a:lnSpc>
                <a:spcPct val="100000"/>
              </a:lnSpc>
              <a:spcBef>
                <a:spcPts val="9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Participation certificates will be given in the speaking order. Please be ready in the same order when it’s your turn.</a:t>
            </a:r>
          </a:p>
          <a:p>
            <a:pPr marL="297815" indent="-285750" algn="just">
              <a:lnSpc>
                <a:spcPct val="100000"/>
              </a:lnSpc>
              <a:spcBef>
                <a:spcPts val="9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Please join the contest at least 30 minutes early.</a:t>
            </a:r>
          </a:p>
          <a:p>
            <a:pPr marL="196850" indent="-184785" algn="just">
              <a:lnSpc>
                <a:spcPct val="100000"/>
              </a:lnSpc>
              <a:spcBef>
                <a:spcPts val="905"/>
              </a:spcBef>
              <a:buChar char="•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051602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4133667" cy="107208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Drawing</a:t>
            </a:r>
            <a:r>
              <a:rPr b="1" u="sng" spc="-2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Lots</a:t>
            </a:r>
            <a:r>
              <a:rPr b="1" u="sng" spc="-5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of</a:t>
            </a:r>
            <a:r>
              <a:rPr b="1" u="sng" spc="-2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Speaking</a:t>
            </a:r>
            <a:r>
              <a:rPr b="1" u="sng" spc="-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b="1" u="sng" dirty="0">
                <a:solidFill>
                  <a:srgbClr val="333333"/>
                </a:solidFill>
                <a:latin typeface="Arial MT"/>
                <a:cs typeface="Arial"/>
              </a:rPr>
              <a:t>Order</a:t>
            </a:r>
            <a:endParaRPr u="sng" dirty="0">
              <a:latin typeface="Arial MT"/>
              <a:cs typeface="Arial"/>
            </a:endParaRPr>
          </a:p>
          <a:p>
            <a:pPr marL="297815" indent="-285750">
              <a:lnSpc>
                <a:spcPct val="100000"/>
              </a:lnSpc>
              <a:spcBef>
                <a:spcPts val="590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Chits</a:t>
            </a:r>
            <a:r>
              <a:rPr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r>
              <a:rPr spc="-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old</a:t>
            </a:r>
            <a:r>
              <a:rPr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method</a:t>
            </a:r>
            <a:endParaRPr dirty="0">
              <a:latin typeface="Arial MT"/>
              <a:cs typeface="Arial MT"/>
            </a:endParaRPr>
          </a:p>
          <a:p>
            <a:pPr marL="29781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dirty="0">
                <a:solidFill>
                  <a:srgbClr val="333333"/>
                </a:solidFill>
                <a:latin typeface="Arial MT"/>
                <a:cs typeface="Arial MT"/>
              </a:rPr>
              <a:t>pickerwheel.com</a:t>
            </a:r>
            <a:endParaRPr dirty="0">
              <a:latin typeface="Arial MT"/>
              <a:cs typeface="Arial MT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1CFF9AE8-CD7F-2C89-4982-3C5DB45F4751}"/>
              </a:ext>
            </a:extLst>
          </p:cNvPr>
          <p:cNvSpPr txBox="1"/>
          <p:nvPr/>
        </p:nvSpPr>
        <p:spPr>
          <a:xfrm>
            <a:off x="1067597" y="3137190"/>
            <a:ext cx="10171903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700" b="1" dirty="0">
                <a:solidFill>
                  <a:srgbClr val="333333"/>
                </a:solidFill>
                <a:latin typeface="Arial MT"/>
                <a:cs typeface="Arial MT"/>
              </a:rPr>
              <a:t>Please conduct the drawing of lots in the presence of the Chief Judge and all contestants.</a:t>
            </a:r>
            <a:endParaRPr sz="1700" b="1" dirty="0">
              <a:latin typeface="Arial MT"/>
              <a:cs typeface="Arial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195B8D-FACB-DC35-74DA-DE9CB3819EED}"/>
              </a:ext>
            </a:extLst>
          </p:cNvPr>
          <p:cNvSpPr txBox="1"/>
          <p:nvPr/>
        </p:nvSpPr>
        <p:spPr>
          <a:xfrm>
            <a:off x="942069" y="3956587"/>
            <a:ext cx="10535555" cy="1305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u="sng" dirty="0"/>
              <a:t>Important Note: </a:t>
            </a:r>
            <a:r>
              <a:rPr lang="en-US" sz="1600" b="1" i="1" dirty="0"/>
              <a:t>In case a contestant is unable to be present at the time of drawing lots</a:t>
            </a:r>
            <a:r>
              <a:rPr lang="en-US" sz="1600" i="1" dirty="0"/>
              <a:t>, they must submit a </a:t>
            </a:r>
            <a:r>
              <a:rPr lang="en-US" sz="1600" b="1" i="1" dirty="0"/>
              <a:t>written communication</a:t>
            </a:r>
            <a:r>
              <a:rPr lang="en-US" sz="1600" i="1" dirty="0"/>
              <a:t> to the </a:t>
            </a:r>
            <a:r>
              <a:rPr lang="en-US" sz="1600" b="1" i="1" dirty="0"/>
              <a:t>Contest Chair and Chief Judge</a:t>
            </a:r>
            <a:r>
              <a:rPr lang="en-US" sz="1600" i="1" dirty="0"/>
              <a:t>, stating their </a:t>
            </a:r>
            <a:r>
              <a:rPr lang="en-US" sz="1600" b="1" i="1" dirty="0"/>
              <a:t>consent to accept the speaking order</a:t>
            </a:r>
            <a:r>
              <a:rPr lang="en-US" sz="1600" i="1" dirty="0"/>
              <a:t> that will be determined in their absence. </a:t>
            </a:r>
            <a:r>
              <a:rPr lang="en-US" sz="1600" b="1" i="1" dirty="0"/>
              <a:t>Without this written communication,</a:t>
            </a:r>
            <a:r>
              <a:rPr lang="en-US" sz="1600" i="1" dirty="0"/>
              <a:t> the Contest Chair </a:t>
            </a:r>
            <a:r>
              <a:rPr lang="en-US" sz="1600" b="1" i="1" dirty="0"/>
              <a:t>shall not proceed</a:t>
            </a:r>
            <a:r>
              <a:rPr lang="en-US" sz="1600" i="1" dirty="0"/>
              <a:t> with the determination of the speaking order.</a:t>
            </a:r>
          </a:p>
          <a:p>
            <a:pPr marL="12700" algn="just">
              <a:spcBef>
                <a:spcPts val="100"/>
              </a:spcBef>
            </a:pPr>
            <a:endParaRPr lang="en-US" sz="1400" i="1" dirty="0">
              <a:solidFill>
                <a:srgbClr val="333333"/>
              </a:solidFill>
              <a:latin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436162-A9C4-3537-FF66-EB98E7A6D63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4985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B12A23EA-2ACE-27E8-AEE3-DBDC31AF5D21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u="sng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u="sng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u="sng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u="sng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6DE4F2-25E8-DA7C-6AE7-AF7F0D559AAF}"/>
              </a:ext>
            </a:extLst>
          </p:cNvPr>
          <p:cNvSpPr txBox="1"/>
          <p:nvPr/>
        </p:nvSpPr>
        <p:spPr>
          <a:xfrm>
            <a:off x="176981" y="6077571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862240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Technical Failure 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967013" y="1163623"/>
            <a:ext cx="10270963" cy="4796185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contest cannot continue due to an unresolved circumstance, it may be postponed to a future date.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Contestant Gets Disconnected While Speaking, </a:t>
            </a:r>
            <a:r>
              <a:rPr lang="en-US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Timer 1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pause the official timing. </a:t>
            </a:r>
            <a:r>
              <a:rPr lang="en-US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Timer 2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start a second timing device to record the time taken for the contestant to rejoin.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contestant who gets disconnected will be given </a:t>
            </a:r>
            <a:r>
              <a:rPr lang="en-US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attempts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each lasting up to </a:t>
            </a:r>
            <a:r>
              <a:rPr lang="en-US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minute,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rejoin the contest. No extra time will be provided, and the contestant </a:t>
            </a:r>
            <a:r>
              <a:rPr lang="en-US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not be allowed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restart the speech. The contestant must continue </a:t>
            </a:r>
            <a:r>
              <a:rPr lang="en-US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exactly from where they left off.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Arial MT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rial MT"/>
              </a:rPr>
              <a:t>If a Contestant in the Breakout Room Gets Disconnected, the contestant must immediately call the Sergeant-at-Arms on a video call until they are back in.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Arial MT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rial MT"/>
              </a:rPr>
              <a:t>If a speech is in progress when the disconnected contestant rejoins, they will be kept in the waiting room until the one-minute silence following the speech, after which they will be moved back to the breakout room.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b="1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F5CEB1-D963-D1AC-6480-3679CE924064}"/>
              </a:ext>
            </a:extLst>
          </p:cNvPr>
          <p:cNvSpPr txBox="1"/>
          <p:nvPr/>
        </p:nvSpPr>
        <p:spPr>
          <a:xfrm>
            <a:off x="176981" y="6077571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  <a:endParaRPr lang="en-IN" sz="1600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11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31021" y="1396182"/>
            <a:ext cx="10337822" cy="424218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Voting judges may raise a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only on the grounds of: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Originality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the speech, or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Reference to another contestant or their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delivered at the same event.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Contestants must create their own speeches, and each speech must be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substantially original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Quoted material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may be used but must not exceed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25% of the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all sources must be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properly credited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Failure to give credit for quoted sources is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valid ground for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a contestant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refers to another contestant or their speech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same contest, it is also considered 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ground for protest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Protests must be lodged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before the contest is adjourned and results are announced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All protests must be submitted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only to the Contest Chair or the Chief Judge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130726-0440-6458-E909-CC234F75F02E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78239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Protests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931312" y="1110758"/>
            <a:ext cx="10490221" cy="4898777"/>
          </a:xfrm>
          <a:prstGeom prst="rect">
            <a:avLst/>
          </a:prstGeom>
        </p:spPr>
        <p:txBody>
          <a:bodyPr vert="horz" wrap="square" lIns="0" tIns="86360" rIns="0" bIns="0" rtlCol="0" anchor="t">
            <a:spAutoFit/>
          </a:bodyPr>
          <a:lstStyle/>
          <a:p>
            <a:r>
              <a:rPr lang="en-US" b="1" dirty="0">
                <a:latin typeface="Arial MT"/>
              </a:rPr>
              <a:t>If a voting judge raises a protest</a:t>
            </a:r>
            <a:r>
              <a:rPr lang="en-US" dirty="0">
                <a:latin typeface="Arial MT"/>
              </a:rPr>
              <a:t>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Chief Judge will convene a protest hearing in a breakout room.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protesting judge will be asked to present supporting evidence for the protest.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If the protest is found to be substantial, the concerned contestant will be invited into the breakout room to present their case.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contestant lodges a protest, 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Chief Judge will convene a protest hearing in a breakout room.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contestant will present evidence in support of the protest.</a:t>
            </a:r>
          </a:p>
          <a:p>
            <a:pPr marL="297815" marR="229870" indent="-285750" algn="just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191135" algn="l"/>
              </a:tabLst>
            </a:pP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protest is found to be substantial, the protesting contestant will be moved out, and the concerned contestant will be brought into the breakout room to present their case.</a:t>
            </a:r>
          </a:p>
          <a:p>
            <a:pPr marL="12065" marR="229870" algn="just">
              <a:lnSpc>
                <a:spcPct val="100000"/>
              </a:lnSpc>
              <a:spcBef>
                <a:spcPts val="790"/>
              </a:spcBef>
              <a:tabLst>
                <a:tab pos="191135" algn="l"/>
              </a:tabLst>
            </a:pP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pPr algn="just"/>
            <a:r>
              <a:rPr lang="en-US" i="1" dirty="0">
                <a:latin typeface="Arial MT"/>
              </a:rPr>
              <a:t>All </a:t>
            </a:r>
            <a:r>
              <a:rPr lang="en-US" b="1" i="1" dirty="0">
                <a:latin typeface="Arial MT"/>
              </a:rPr>
              <a:t>voting judges</a:t>
            </a:r>
            <a:r>
              <a:rPr lang="en-US" i="1" dirty="0">
                <a:latin typeface="Arial MT"/>
              </a:rPr>
              <a:t> will be called into the breakout room for the protest hearing. A </a:t>
            </a:r>
            <a:r>
              <a:rPr lang="en-US" b="1" i="1" dirty="0">
                <a:latin typeface="Arial MT"/>
              </a:rPr>
              <a:t>majority of the voting judges must agree</a:t>
            </a:r>
            <a:r>
              <a:rPr lang="en-US" i="1" dirty="0">
                <a:latin typeface="Arial MT"/>
              </a:rPr>
              <a:t> in order to disqualify a contestant. The </a:t>
            </a:r>
            <a:r>
              <a:rPr lang="en-US" b="1" i="1" dirty="0">
                <a:latin typeface="Arial MT"/>
              </a:rPr>
              <a:t>decision of the judges is final</a:t>
            </a:r>
            <a:r>
              <a:rPr lang="en-US" i="1" dirty="0">
                <a:latin typeface="Arial MT"/>
              </a:rPr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Chief Judge will neither vote nor determine the validity of the protest</a:t>
            </a:r>
            <a:r>
              <a:rPr lang="en-US" dirty="0">
                <a:solidFill>
                  <a:srgbClr val="FF0000"/>
                </a:solidFill>
              </a:rPr>
              <a:t>. Their role is solely to </a:t>
            </a:r>
            <a:r>
              <a:rPr lang="en-US" b="1" dirty="0">
                <a:solidFill>
                  <a:srgbClr val="FF0000"/>
                </a:solidFill>
              </a:rPr>
              <a:t>facilitate the protest hearing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815E5A-C6FA-00EF-E779-965246C916A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582039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4D9D8EFE-E11C-5FB1-D2D4-B840746F2414}"/>
              </a:ext>
            </a:extLst>
          </p:cNvPr>
          <p:cNvSpPr txBox="1"/>
          <p:nvPr/>
        </p:nvSpPr>
        <p:spPr>
          <a:xfrm>
            <a:off x="1067597" y="1639110"/>
            <a:ext cx="10337822" cy="348044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lang="en-US" sz="2000" b="1" u="sng" spc="-5" dirty="0">
                <a:solidFill>
                  <a:srgbClr val="333333"/>
                </a:solidFill>
                <a:latin typeface="Arial MT"/>
                <a:cs typeface="Arial"/>
              </a:rPr>
              <a:t>In</a:t>
            </a:r>
            <a:r>
              <a:rPr lang="en-US" sz="2000" b="1" u="sng" spc="-10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case</a:t>
            </a:r>
            <a:r>
              <a:rPr lang="en-US" sz="2000" b="1" u="sng" spc="-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of</a:t>
            </a:r>
            <a:r>
              <a:rPr lang="en-US" sz="2000" b="1" u="sng" spc="-25" dirty="0">
                <a:solidFill>
                  <a:srgbClr val="333333"/>
                </a:solidFill>
                <a:latin typeface="Arial MT"/>
                <a:cs typeface="Arial"/>
              </a:rPr>
              <a:t> </a:t>
            </a:r>
            <a:r>
              <a:rPr lang="en-US" sz="2000" b="1" u="sng" dirty="0">
                <a:solidFill>
                  <a:srgbClr val="333333"/>
                </a:solidFill>
                <a:latin typeface="Arial MT"/>
                <a:cs typeface="Arial"/>
              </a:rPr>
              <a:t>Protests</a:t>
            </a:r>
          </a:p>
          <a:p>
            <a:pPr marL="12700">
              <a:spcBef>
                <a:spcPts val="680"/>
              </a:spcBef>
            </a:pPr>
            <a:endParaRPr lang="en-US" sz="2000" u="sng" dirty="0">
              <a:latin typeface="Arial MT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Arial MT"/>
              </a:rPr>
              <a:t>Evidence</a:t>
            </a:r>
            <a:r>
              <a:rPr lang="en-US" dirty="0">
                <a:latin typeface="Arial MT"/>
              </a:rPr>
              <a:t> must be presented to support the protest.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The </a:t>
            </a:r>
            <a:r>
              <a:rPr lang="en-US" b="1" dirty="0">
                <a:latin typeface="Arial MT"/>
              </a:rPr>
              <a:t>contestant must be given an opportunity to respond</a:t>
            </a:r>
            <a:r>
              <a:rPr lang="en-US" dirty="0">
                <a:latin typeface="Arial MT"/>
              </a:rPr>
              <a:t> to the voting judges.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A </a:t>
            </a:r>
            <a:r>
              <a:rPr lang="en-US" b="1" dirty="0">
                <a:latin typeface="Arial MT"/>
              </a:rPr>
              <a:t>majority of the voting judges</a:t>
            </a:r>
            <a:r>
              <a:rPr lang="en-US" dirty="0">
                <a:latin typeface="Arial MT"/>
              </a:rPr>
              <a:t> must agree for a contestant to be disqualified.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MT"/>
              </a:rPr>
              <a:t>Once a </a:t>
            </a:r>
            <a:r>
              <a:rPr lang="en-US" b="1" dirty="0">
                <a:latin typeface="Arial MT"/>
              </a:rPr>
              <a:t>final decision</a:t>
            </a:r>
            <a:r>
              <a:rPr lang="en-US" dirty="0">
                <a:latin typeface="Arial MT"/>
              </a:rPr>
              <a:t> has been reached, both the </a:t>
            </a:r>
            <a:r>
              <a:rPr lang="en-US" b="1" dirty="0">
                <a:latin typeface="Arial MT"/>
              </a:rPr>
              <a:t>contestant</a:t>
            </a:r>
            <a:r>
              <a:rPr lang="en-US" dirty="0">
                <a:latin typeface="Arial MT"/>
              </a:rPr>
              <a:t> and the </a:t>
            </a:r>
            <a:r>
              <a:rPr lang="en-US" b="1" dirty="0">
                <a:latin typeface="Arial MT"/>
              </a:rPr>
              <a:t>judges</a:t>
            </a:r>
            <a:r>
              <a:rPr lang="en-US" dirty="0">
                <a:latin typeface="Arial MT"/>
              </a:rPr>
              <a:t> will return to the contest room.</a:t>
            </a:r>
          </a:p>
          <a:p>
            <a:pPr marL="190500" marR="5080" indent="-178435">
              <a:spcBef>
                <a:spcPts val="830"/>
              </a:spcBef>
              <a:buChar char="•"/>
              <a:tabLst>
                <a:tab pos="197485" algn="l"/>
              </a:tabLst>
            </a:pPr>
            <a:endParaRPr lang="en-US" sz="2400" b="1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091701-1DD3-4235-9F19-11EA1B50D62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27740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558472C2-0169-6898-C957-4701CDE8E7DC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0F26F6-A69F-5EA0-A24D-23A49CB982A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05495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194552" y="3303336"/>
            <a:ext cx="3980183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dirty="0">
                <a:solidFill>
                  <a:srgbClr val="333333"/>
                </a:solidFill>
                <a:latin typeface="Arial MT"/>
                <a:cs typeface="Arial MT"/>
              </a:rPr>
              <a:t>Contestants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69AB8-03B1-37DE-F3E9-78E242A42018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</a:t>
            </a:r>
            <a:r>
              <a:rPr lang="en-IN" b="1" spc="-15" dirty="0">
                <a:latin typeface="Gotham" panose="02000504050000020004" pitchFamily="2" charset="0"/>
              </a:rPr>
              <a:t> Speech </a:t>
            </a:r>
            <a:r>
              <a:rPr lang="en-IN" b="1" spc="-5" dirty="0">
                <a:latin typeface="Gotham" panose="02000504050000020004" pitchFamily="2" charset="0"/>
              </a:rPr>
              <a:t>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700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Speaker’s Certification of Eligibility and Originality, along with the Contestant Profile, has been shared with all of you. Kindly return the duly signed documents </a:t>
            </a:r>
            <a:r>
              <a:rPr lang="en-US" sz="1700" b="1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three days prior </a:t>
            </a:r>
            <a:r>
              <a:rPr lang="en-US" sz="1700" spc="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contest without fail.</a:t>
            </a:r>
          </a:p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700" spc="5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marR="5080" indent="-28575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Confirm</a:t>
            </a:r>
            <a:r>
              <a:rPr lang="en-US" sz="1700" spc="-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that</a:t>
            </a:r>
            <a:r>
              <a:rPr lang="en-US" sz="17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you</a:t>
            </a:r>
            <a:r>
              <a:rPr lang="en-US" sz="170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have</a:t>
            </a:r>
            <a:r>
              <a:rPr lang="en-US" sz="17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shared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the</a:t>
            </a:r>
            <a:r>
              <a:rPr lang="en-US" sz="17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following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details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 with</a:t>
            </a:r>
            <a:r>
              <a:rPr lang="en-US" sz="17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/>
                <a:cs typeface="Arial"/>
              </a:rPr>
              <a:t>the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Contest</a:t>
            </a:r>
            <a:r>
              <a:rPr lang="en-US" sz="1700" spc="-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/>
                <a:cs typeface="Arial"/>
              </a:rPr>
              <a:t>Chair: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9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0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en-US" sz="1700" spc="-5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395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en-US" sz="1700" spc="-4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409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</a:t>
            </a:r>
            <a:r>
              <a:rPr lang="en-US" sz="1700" spc="-2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en-US" sz="17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en-US" sz="1700" spc="-3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84785">
              <a:lnSpc>
                <a:spcPct val="100000"/>
              </a:lnSpc>
              <a:spcBef>
                <a:spcPts val="395"/>
              </a:spcBef>
              <a:buChar char="•"/>
              <a:tabLst>
                <a:tab pos="534035" algn="l"/>
              </a:tabLst>
            </a:pPr>
            <a:r>
              <a:rPr lang="en-US" sz="17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Address: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dirty="0">
              <a:solidFill>
                <a:srgbClr val="00416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466E8C72-1F1E-184A-7696-72571A742AC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8940" y="1589651"/>
            <a:ext cx="5090441" cy="42015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BA33D2-3618-78EC-EB9C-6C1E32D7BC66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8328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Eligibility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Your club must be </a:t>
            </a:r>
            <a:r>
              <a:rPr lang="en-US" sz="1800" b="1" dirty="0">
                <a:latin typeface="Arial MT"/>
                <a:cs typeface="Arial MT"/>
              </a:rPr>
              <a:t>in good standing</a:t>
            </a:r>
            <a:r>
              <a:rPr lang="en-US" sz="1800" dirty="0">
                <a:latin typeface="Arial MT"/>
                <a:cs typeface="Arial MT"/>
              </a:rPr>
              <a:t> on the day of the contest.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You must be </a:t>
            </a:r>
            <a:r>
              <a:rPr lang="en-US" sz="1800" b="1" dirty="0">
                <a:latin typeface="Arial MT"/>
                <a:cs typeface="Arial MT"/>
              </a:rPr>
              <a:t>a paid member of your club, </a:t>
            </a:r>
            <a:r>
              <a:rPr lang="en-US" sz="1800" dirty="0">
                <a:latin typeface="Arial MT"/>
                <a:cs typeface="Arial MT"/>
              </a:rPr>
              <a:t>i.e., your membership should be current with World Head quarters.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b="1" dirty="0">
                <a:latin typeface="Arial MT"/>
                <a:cs typeface="Arial MT"/>
              </a:rPr>
              <a:t>Your presence at the contest is mandatory.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If you are a </a:t>
            </a:r>
            <a:r>
              <a:rPr lang="en-US" sz="1800" b="1" dirty="0">
                <a:latin typeface="Arial MT"/>
                <a:cs typeface="Arial MT"/>
              </a:rPr>
              <a:t>dual member</a:t>
            </a:r>
            <a:r>
              <a:rPr lang="en-US" sz="1800" dirty="0">
                <a:latin typeface="Arial MT"/>
                <a:cs typeface="Arial MT"/>
              </a:rPr>
              <a:t>, you must meet all eligibility requirements to compete in </a:t>
            </a:r>
            <a:r>
              <a:rPr lang="en-US" sz="1800" b="1" dirty="0">
                <a:latin typeface="Arial MT"/>
                <a:cs typeface="Arial MT"/>
              </a:rPr>
              <a:t>each club’s contest.</a:t>
            </a:r>
          </a:p>
          <a:p>
            <a:pPr marL="297815" indent="-285750" algn="just">
              <a:lnSpc>
                <a:spcPct val="100000"/>
              </a:lnSpc>
              <a:spcBef>
                <a:spcPts val="635"/>
              </a:spcBef>
              <a:buSzPct val="106250"/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b="1" dirty="0">
                <a:latin typeface="Arial MT"/>
                <a:cs typeface="Arial MT"/>
              </a:rPr>
              <a:t>A dual member may compete in only one Area-level speech contest </a:t>
            </a:r>
            <a:r>
              <a:rPr lang="en-US" sz="1800" dirty="0">
                <a:latin typeface="Arial MT"/>
                <a:cs typeface="Arial MT"/>
              </a:rPr>
              <a:t>of a given type, even if the two Areas belong to different Divisions or Districts.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831538-4603-32CC-B438-561C544BE10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798284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Eligibility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Contestants must maintain eligibility at all levels of the contest.</a:t>
            </a: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If a contestant is found to have been ineligible at </a:t>
            </a:r>
            <a:r>
              <a:rPr lang="en-US" sz="1800" b="1" dirty="0">
                <a:latin typeface="Arial MT"/>
                <a:cs typeface="Arial MT"/>
              </a:rPr>
              <a:t>any previous level, </a:t>
            </a:r>
            <a:r>
              <a:rPr lang="en-US" sz="1800" dirty="0">
                <a:latin typeface="Arial MT"/>
                <a:cs typeface="Arial MT"/>
              </a:rPr>
              <a:t>they will be </a:t>
            </a:r>
            <a:r>
              <a:rPr lang="en-US" sz="1800" b="1" dirty="0">
                <a:latin typeface="Arial MT"/>
                <a:cs typeface="Arial MT"/>
              </a:rPr>
              <a:t>disqualified,</a:t>
            </a:r>
            <a:r>
              <a:rPr lang="en-US" sz="1800" dirty="0">
                <a:latin typeface="Arial MT"/>
                <a:cs typeface="Arial MT"/>
              </a:rPr>
              <a:t> and this decision cannot be reversed later, even if corrected.</a:t>
            </a: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7815" indent="-285750" algn="just">
              <a:lnSpc>
                <a:spcPct val="100000"/>
              </a:lnSpc>
              <a:spcBef>
                <a:spcPts val="885"/>
              </a:spcBef>
              <a:buFont typeface="Wingdings" panose="05000000000000000000" pitchFamily="2" charset="2"/>
              <a:buChar char="§"/>
              <a:tabLst>
                <a:tab pos="399415" algn="l"/>
                <a:tab pos="400050" algn="l"/>
              </a:tabLst>
            </a:pPr>
            <a:r>
              <a:rPr lang="en-US" sz="1800" dirty="0">
                <a:latin typeface="Arial MT"/>
                <a:cs typeface="Arial MT"/>
              </a:rPr>
              <a:t>Contestants must be </a:t>
            </a:r>
            <a:r>
              <a:rPr lang="en-US" sz="1800" b="1" dirty="0">
                <a:latin typeface="Arial MT"/>
                <a:cs typeface="Arial MT"/>
              </a:rPr>
              <a:t>physically present </a:t>
            </a:r>
            <a:r>
              <a:rPr lang="en-US" sz="1800" dirty="0">
                <a:latin typeface="Arial MT"/>
                <a:cs typeface="Arial MT"/>
              </a:rPr>
              <a:t>to compete at the </a:t>
            </a:r>
            <a:r>
              <a:rPr lang="en-US" sz="1800" b="1" dirty="0">
                <a:latin typeface="Arial MT"/>
                <a:cs typeface="Arial MT"/>
              </a:rPr>
              <a:t>Area level and above.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8E73D5-8B8F-93D5-2C49-E6E688A0AFB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252117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Contestant In</a:t>
            </a:r>
            <a:r>
              <a:rPr lang="en-IN" b="1" spc="-5" dirty="0">
                <a:latin typeface="Gotham" panose="02000504050000020004" pitchFamily="2" charset="0"/>
              </a:rPr>
              <a:t>e</a:t>
            </a:r>
            <a:r>
              <a:rPr lang="en-IN" sz="4400" b="1" spc="-5" dirty="0">
                <a:latin typeface="Gotham" panose="02000504050000020004" pitchFamily="2" charset="0"/>
              </a:rPr>
              <a:t>ligibility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288"/>
            <a:ext cx="6120384" cy="491628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680"/>
              </a:spcBef>
              <a:buNone/>
            </a:pPr>
            <a:endParaRPr lang="en-US" sz="1800" dirty="0">
              <a:latin typeface="Arial"/>
              <a:cs typeface="Arial"/>
            </a:endParaRPr>
          </a:p>
          <a:p>
            <a:pPr marL="360680" indent="-342900" algn="just">
              <a:lnSpc>
                <a:spcPts val="1939"/>
              </a:lnSpc>
              <a:spcBef>
                <a:spcPts val="59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Incumbent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Officers and</a:t>
            </a:r>
            <a:r>
              <a:rPr lang="en-US" sz="1800" dirty="0"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Directors</a:t>
            </a:r>
            <a:endParaRPr lang="en-US" sz="1800" dirty="0">
              <a:latin typeface="Arial MT"/>
              <a:cs typeface="Arial MT"/>
            </a:endParaRPr>
          </a:p>
          <a:p>
            <a:pPr marL="360680" indent="-3429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Region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Advisors,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including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applicants</a:t>
            </a:r>
            <a:endParaRPr lang="en-US" sz="1800" dirty="0">
              <a:latin typeface="Arial MT"/>
              <a:cs typeface="Arial MT"/>
            </a:endParaRPr>
          </a:p>
          <a:p>
            <a:pPr marL="360680" indent="-342900" algn="just">
              <a:lnSpc>
                <a:spcPts val="1939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Officers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-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Director, PQD, CGD,</a:t>
            </a:r>
            <a:r>
              <a:rPr lang="en-US" sz="1800" dirty="0"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DAM,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DFM,</a:t>
            </a:r>
            <a:r>
              <a:rPr lang="en-US" sz="1800" spc="-2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DPRM,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Division</a:t>
            </a:r>
            <a:r>
              <a:rPr lang="en-US" sz="18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Directors,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ADs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59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Officer and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Candidates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Immediate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Past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Director</a:t>
            </a:r>
          </a:p>
          <a:p>
            <a:pPr marL="361315" marR="5080" indent="-342900" algn="just">
              <a:lnSpc>
                <a:spcPts val="1839"/>
              </a:lnSpc>
              <a:spcBef>
                <a:spcPts val="815"/>
              </a:spcBef>
              <a:buFont typeface="+mj-lt"/>
              <a:buAutoNum type="arabicPeriod"/>
              <a:tabLst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 Officers or Candidates for elected positions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upcoming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term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beginning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from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next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July</a:t>
            </a:r>
            <a:endParaRPr lang="en-US" sz="1800" dirty="0">
              <a:latin typeface="Arial MT"/>
              <a:cs typeface="Arial MT"/>
            </a:endParaRPr>
          </a:p>
          <a:p>
            <a:pPr marL="361315" marR="300990" indent="-342900" algn="just">
              <a:lnSpc>
                <a:spcPct val="90100"/>
              </a:lnSpc>
              <a:spcBef>
                <a:spcPts val="770"/>
              </a:spcBef>
              <a:buFont typeface="+mj-lt"/>
              <a:buAutoNum type="arabicPeriod"/>
              <a:tabLst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VJ,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TBJ, CJ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at the same contest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type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which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they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would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 competing, in any District at any level</a:t>
            </a:r>
            <a:endParaRPr lang="en-US" sz="1800" dirty="0">
              <a:latin typeface="Arial MT"/>
              <a:cs typeface="Arial MT"/>
            </a:endParaRPr>
          </a:p>
          <a:p>
            <a:pPr marL="361315" marR="182880" indent="-342900" algn="just">
              <a:lnSpc>
                <a:spcPts val="1839"/>
              </a:lnSpc>
              <a:spcBef>
                <a:spcPts val="83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Timer, Ballot Counter, SAA or any other contest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official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role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same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which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they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would </a:t>
            </a:r>
            <a:r>
              <a:rPr lang="en-US" sz="1800" spc="-459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participating</a:t>
            </a:r>
            <a:endParaRPr lang="en-US" sz="1800" dirty="0">
              <a:latin typeface="Arial MT"/>
              <a:cs typeface="Arial MT"/>
            </a:endParaRPr>
          </a:p>
          <a:p>
            <a:pPr marL="361315" marR="110489" indent="-342900" algn="just">
              <a:spcBef>
                <a:spcPts val="760"/>
              </a:spcBef>
              <a:buFont typeface="+mj-lt"/>
              <a:buAutoNum type="arabicPeriod"/>
              <a:tabLst>
                <a:tab pos="405765" algn="l"/>
                <a:tab pos="406400" algn="l"/>
              </a:tabLst>
            </a:pP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Presenter of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an education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session,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chair,</a:t>
            </a:r>
            <a:r>
              <a:rPr lang="en-US" sz="1800" spc="-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 </a:t>
            </a:r>
            <a:r>
              <a:rPr lang="en-US" sz="1800" spc="-45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Toastmaster,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or an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committee chair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for </a:t>
            </a:r>
            <a:r>
              <a:rPr lang="en-US" sz="1800" spc="-45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at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which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contest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will</a:t>
            </a:r>
            <a:r>
              <a:rPr lang="en-US" sz="1800" spc="-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be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held,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including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Area,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Division,</a:t>
            </a:r>
            <a:r>
              <a:rPr lang="en-US" sz="1800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and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District</a:t>
            </a:r>
            <a:r>
              <a:rPr lang="en-US" sz="1800" spc="-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events,</a:t>
            </a:r>
            <a:r>
              <a:rPr lang="en-US" sz="1800" spc="1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as</a:t>
            </a:r>
            <a:r>
              <a:rPr lang="en-US" sz="1800" spc="1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spc="-5" dirty="0">
                <a:solidFill>
                  <a:srgbClr val="333333"/>
                </a:solidFill>
                <a:latin typeface="Arial MT"/>
                <a:cs typeface="Arial MT"/>
              </a:rPr>
              <a:t>well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 as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the </a:t>
            </a:r>
            <a:r>
              <a:rPr lang="en-US" sz="1800" spc="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International</a:t>
            </a:r>
            <a:r>
              <a:rPr lang="en-US" sz="1800" spc="2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1800" dirty="0">
                <a:solidFill>
                  <a:srgbClr val="333333"/>
                </a:solidFill>
                <a:latin typeface="Arial MT"/>
                <a:cs typeface="Arial MT"/>
              </a:rPr>
              <a:t>Convention</a:t>
            </a:r>
            <a:endParaRPr lang="en-US" sz="1800" dirty="0">
              <a:latin typeface="Arial MT"/>
              <a:cs typeface="Arial MT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AutoNum type="arabicPeriod" startAt="5"/>
              <a:tabLst>
                <a:tab pos="405765" algn="l"/>
                <a:tab pos="406400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object 4">
            <a:extLst>
              <a:ext uri="{FF2B5EF4-FFF2-40B4-BE49-F238E27FC236}">
                <a16:creationId xmlns:a16="http://schemas.microsoft.com/office/drawing/2014/main" id="{898FA371-D029-AF21-6120-F60B7092F05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3959" y="1589650"/>
            <a:ext cx="4201123" cy="4201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84E589-D1DA-7103-B618-32962F9A920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998745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9574161" cy="4201549"/>
          </a:xfrm>
        </p:spPr>
        <p:txBody>
          <a:bodyPr>
            <a:norm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You must not mention the name of your club during your speech.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Displaying badges, awards, or recognitions is not permitted.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You may set up your props during the one minute of silence before your speech.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Please attend the Dry Run using the same device(s) and from the same location/position you will use during the Contest, so that your complete setup can be checked in advance.</a:t>
            </a:r>
          </a:p>
          <a:p>
            <a:pPr marL="12065" indent="0" algn="just">
              <a:lnSpc>
                <a:spcPct val="100000"/>
              </a:lnSpc>
              <a:spcBef>
                <a:spcPts val="795"/>
              </a:spcBef>
              <a:buNone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dirty="0">
                <a:latin typeface="Arial MT"/>
                <a:cs typeface="Arial MT"/>
              </a:rPr>
              <a:t>Inform the Contest Chair about your intention to be moved to the break out room during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79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5C2FD5-E3E7-F8B9-2703-4F2D68DC13C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1E01A072-5A70-54DF-DACC-B4AFF0452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09313" cy="1030288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</a:t>
            </a:r>
            <a:r>
              <a:rPr lang="en-IN" b="1" spc="-15" dirty="0">
                <a:latin typeface="Gotham" panose="02000504050000020004" pitchFamily="2" charset="0"/>
              </a:rPr>
              <a:t> Speech </a:t>
            </a:r>
            <a:r>
              <a:rPr lang="en-IN" b="1" spc="-5" dirty="0">
                <a:latin typeface="Gotham" panose="02000504050000020004" pitchFamily="2" charset="0"/>
              </a:rPr>
              <a:t>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52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28225"/>
            <a:ext cx="9574161" cy="42015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l">
              <a:buNone/>
            </a:pPr>
            <a:endParaRPr lang="en-US" sz="2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indent="-285750" algn="just"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Contestants should maintain silence in the breakout area and refrain from engaging in conversations until it is their turn to speak.</a:t>
            </a:r>
          </a:p>
          <a:p>
            <a:pPr marL="297815" indent="-285750" algn="just"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"/>
                <a:cs typeface="Arial"/>
              </a:rPr>
              <a:t>As the contest progresses, the Sergeant-at-Arms in the other room(s) will remind contestants to comply with the requirements and uphold the Toastmasters value of integrity. </a:t>
            </a:r>
            <a:endParaRPr lang="en-US" sz="1800" spc="-5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indent="-285750" algn="just"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contestant is in the breakout room, the Tech-Master/SAA will send a broadcast message during the one-minute silence, instructing the contestant to return to the main room.</a:t>
            </a:r>
          </a:p>
          <a:p>
            <a:pPr marL="297815" indent="-285750" algn="just"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"/>
                <a:cs typeface="Arial"/>
              </a:rPr>
              <a:t>During the one-minute silence, the Sergeant-at-Arms will coordinate for the next contestant to enter the main room.</a:t>
            </a:r>
            <a:endParaRPr lang="en-US" sz="1800" spc="-5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indent="-285750" algn="just"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1800" spc="-5" dirty="0">
                <a:solidFill>
                  <a:srgbClr val="333333"/>
                </a:solidFill>
                <a:latin typeface="Arial"/>
                <a:cs typeface="Arial"/>
              </a:rPr>
              <a:t>The Tech-Master will conduct an audio and video check for all contestants before they begin their speech.</a:t>
            </a:r>
          </a:p>
          <a:p>
            <a:pPr marL="297815" indent="-285750" algn="just"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1800" spc="-5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32425-D3B3-9A2E-43CF-961C0A5E5C0F}"/>
              </a:ext>
            </a:extLst>
          </p:cNvPr>
          <p:cNvSpPr txBox="1"/>
          <p:nvPr/>
        </p:nvSpPr>
        <p:spPr>
          <a:xfrm>
            <a:off x="353962" y="6077571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54806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Do’s and Don’ts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62F8591D-4DE1-C6C4-9A6A-50331AE98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9574161" cy="4201549"/>
          </a:xfrm>
        </p:spPr>
        <p:txBody>
          <a:bodyPr>
            <a:noAutofit/>
          </a:bodyPr>
          <a:lstStyle/>
          <a:p>
            <a:pPr marL="290512" indent="-285750" algn="just">
              <a:spcBef>
                <a:spcPts val="0"/>
              </a:spcBef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It is the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responsibility of the contestant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 joining online to ensure proper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audio and video arrangements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.</a:t>
            </a:r>
          </a:p>
          <a:p>
            <a:pPr marL="4762" indent="0" algn="just">
              <a:spcBef>
                <a:spcPts val="0"/>
              </a:spcBef>
              <a:buSzPts val="1700"/>
              <a:buNone/>
            </a:pPr>
            <a:endParaRPr lang="en-US" sz="1800" dirty="0">
              <a:latin typeface="Arial MT"/>
              <a:cs typeface="Arial" panose="020B0604020202020204" pitchFamily="34" charset="0"/>
            </a:endParaRPr>
          </a:p>
          <a:p>
            <a:pPr marL="290512" indent="-285750" algn="just">
              <a:spcBef>
                <a:spcPts val="0"/>
              </a:spcBef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Keep your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Zoom application downloaded on your PC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 and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updated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. </a:t>
            </a:r>
          </a:p>
          <a:p>
            <a:pPr marL="290512" indent="-285750" algn="just">
              <a:spcBef>
                <a:spcPts val="0"/>
              </a:spcBef>
              <a:buSzPts val="1700"/>
              <a:buFont typeface="Wingdings" panose="05000000000000000000" pitchFamily="2" charset="2"/>
              <a:buChar char="§"/>
            </a:pPr>
            <a:endParaRPr lang="en-US" sz="1800" dirty="0">
              <a:latin typeface="Arial MT"/>
              <a:cs typeface="Arial" panose="020B0604020202020204" pitchFamily="34" charset="0"/>
            </a:endParaRPr>
          </a:p>
          <a:p>
            <a:pPr marL="290512" indent="-285750" algn="just">
              <a:spcBef>
                <a:spcPts val="0"/>
              </a:spcBef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Rename yourself as per the naming convention: </a:t>
            </a:r>
            <a:r>
              <a:rPr lang="en-US" sz="1800" dirty="0" err="1">
                <a:latin typeface="Arial MT"/>
                <a:cs typeface="Arial" panose="020B0604020202020204" pitchFamily="34" charset="0"/>
              </a:rPr>
              <a:t>HSC_C#_Name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. The naming convention will be shared in the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WhatsApp group before the contest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, and your speaking order will be determined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by drawing lots during the briefing.</a:t>
            </a:r>
          </a:p>
          <a:p>
            <a:pPr algn="just" rtl="0"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Follow the same naming rule for your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backup device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, adding the suffix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“-Backup”.</a:t>
            </a:r>
          </a:p>
          <a:p>
            <a:pPr algn="just" rtl="0"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Keep your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audio muted 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and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video on 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at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all times before your speech. After your speech, turn your vi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deo off 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and keep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your audio muted.</a:t>
            </a:r>
          </a:p>
          <a:p>
            <a:pPr algn="just" rtl="0"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Ensure you have sufficient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internet bandwidth (5 Mbps or higher)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. Do not use the same network for any other activity during the contest.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4AF833-5E0C-77BF-98AD-37F7862E03BF}"/>
              </a:ext>
            </a:extLst>
          </p:cNvPr>
          <p:cNvSpPr txBox="1"/>
          <p:nvPr/>
        </p:nvSpPr>
        <p:spPr>
          <a:xfrm>
            <a:off x="176981" y="6077571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938001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Do’s and Don’ts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533608D8-B26D-478A-4747-E4540BEAF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9574161" cy="4201549"/>
          </a:xfrm>
        </p:spPr>
        <p:txBody>
          <a:bodyPr>
            <a:normAutofit/>
          </a:bodyPr>
          <a:lstStyle/>
          <a:p>
            <a:pPr marL="290512" indent="-285750" algn="just">
              <a:spcAft>
                <a:spcPts val="600"/>
              </a:spcAft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Keep a backup device ready, preferably connected to a different network.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spcAft>
                <a:spcPts val="600"/>
              </a:spcAft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Ensure sufficient battery backup to last at least 2.5 to 3 hours.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>
              <a:spcAft>
                <a:spcPts val="600"/>
              </a:spcAft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using any Bluetooth device, check its connectivity before the start of the contest and ensure it is fully charged.</a:t>
            </a:r>
          </a:p>
          <a:p>
            <a:pPr lvl="0" algn="just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 may deliver your speech sitting or standing (Half Torso/Full Torso view).</a:t>
            </a:r>
          </a:p>
          <a:p>
            <a:pPr lvl="0" algn="just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Use a plain background and ensure your face is well-lit.</a:t>
            </a:r>
          </a:p>
          <a:p>
            <a:pPr lvl="0" algn="just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Avoid moving out of the camera frame during the speech.</a:t>
            </a:r>
          </a:p>
          <a:p>
            <a:pPr lvl="0" algn="just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Choose a quiet location with no background noise or other distractions.</a:t>
            </a:r>
          </a:p>
          <a:p>
            <a:pPr lvl="0" algn="just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Enable “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Hide Non-Camera Participants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” and “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Gallery View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” to see the Timer displaying signals.</a:t>
            </a:r>
          </a:p>
          <a:p>
            <a:pPr lvl="0" algn="just">
              <a:spcAft>
                <a:spcPts val="600"/>
              </a:spcAft>
              <a:buClr>
                <a:schemeClr val="dk1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1900" dirty="0">
                <a:latin typeface="Arial MT"/>
              </a:rPr>
              <a:t>Make sure the Timer’s frame is visible to you at all times.</a:t>
            </a:r>
            <a:endParaRPr lang="en-US" sz="1900" dirty="0">
              <a:latin typeface="Arial MT"/>
              <a:cs typeface="Arial" panose="020B0604020202020204" pitchFamily="34" charset="0"/>
            </a:endParaRPr>
          </a:p>
          <a:p>
            <a:pPr algn="just" rtl="0">
              <a:buSzPts val="1700"/>
              <a:buFont typeface="Wingdings" panose="05000000000000000000" pitchFamily="2" charset="2"/>
              <a:buChar char="§"/>
            </a:pPr>
            <a:endParaRPr lang="en-US" sz="1900" dirty="0">
              <a:latin typeface="Arial MT"/>
              <a:cs typeface="Arial" panose="020B0604020202020204" pitchFamily="34" charset="0"/>
            </a:endParaRPr>
          </a:p>
          <a:p>
            <a:pPr marL="171450" indent="-171450" algn="just" rtl="0">
              <a:buSzPts val="1700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25CF35-C3D7-7962-6EB2-C6C09F249A73}"/>
              </a:ext>
            </a:extLst>
          </p:cNvPr>
          <p:cNvSpPr txBox="1"/>
          <p:nvPr/>
        </p:nvSpPr>
        <p:spPr>
          <a:xfrm>
            <a:off x="112973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870322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1847</Words>
  <Application>Microsoft Office PowerPoint</Application>
  <PresentationFormat>Widescreen</PresentationFormat>
  <Paragraphs>189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Aptos Display</vt:lpstr>
      <vt:lpstr>Arial</vt:lpstr>
      <vt:lpstr>Arial MT</vt:lpstr>
      <vt:lpstr>Calibri</vt:lpstr>
      <vt:lpstr>Courier New</vt:lpstr>
      <vt:lpstr>Gotham</vt:lpstr>
      <vt:lpstr>Wingdings</vt:lpstr>
      <vt:lpstr>Office Theme</vt:lpstr>
      <vt:lpstr>PowerPoint Presentation</vt:lpstr>
      <vt:lpstr>Humorous Speech Contest</vt:lpstr>
      <vt:lpstr>Contestant Eligibility</vt:lpstr>
      <vt:lpstr>Contestant Eligibility</vt:lpstr>
      <vt:lpstr>Contestant Ineligibility</vt:lpstr>
      <vt:lpstr>Humorous Speech Contest</vt:lpstr>
      <vt:lpstr>Humorous Speech Contest</vt:lpstr>
      <vt:lpstr>Do’s and Don’ts</vt:lpstr>
      <vt:lpstr>Do’s and Don’ts</vt:lpstr>
      <vt:lpstr>Humorous Speech Contest</vt:lpstr>
      <vt:lpstr>Humorous Speech Contest</vt:lpstr>
      <vt:lpstr>Humorous Speech Contest</vt:lpstr>
      <vt:lpstr>Technical Failure </vt:lpstr>
      <vt:lpstr>Protests</vt:lpstr>
      <vt:lpstr>Protests</vt:lpstr>
      <vt:lpstr>Humorous Speech Contest</vt:lpstr>
      <vt:lpstr>Humorous Speech Contest</vt:lpstr>
      <vt:lpstr>Humorous Speech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Akshay Singh</dc:creator>
  <cp:lastModifiedBy>Sharmin Italiya</cp:lastModifiedBy>
  <cp:revision>45</cp:revision>
  <dcterms:created xsi:type="dcterms:W3CDTF">2024-06-17T17:05:05Z</dcterms:created>
  <dcterms:modified xsi:type="dcterms:W3CDTF">2025-08-04T19:15:28Z</dcterms:modified>
</cp:coreProperties>
</file>